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</p:sldIdLst>
  <p:sldSz cx="15125700" cy="106934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6404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6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6404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6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6404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6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6404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6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6404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6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6404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6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6404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6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6404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6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64049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600" u="none" kumimoji="0" normalizeH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>
    <p:kiosk/>
  </p:showPr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826286" y="1796157"/>
            <a:ext cx="11473128" cy="3620162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826286" y="5513784"/>
            <a:ext cx="11473128" cy="123921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40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40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40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40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/>
          <p:nvPr>
            <p:ph type="body" sz="quarter" idx="13"/>
          </p:nvPr>
        </p:nvSpPr>
        <p:spPr>
          <a:xfrm>
            <a:off x="1826286" y="6975772"/>
            <a:ext cx="11473128" cy="508545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z="26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 txBox="1"/>
          <p:nvPr>
            <p:ph type="body" sz="quarter" idx="14"/>
          </p:nvPr>
        </p:nvSpPr>
        <p:spPr>
          <a:xfrm>
            <a:off x="1826286" y="4721465"/>
            <a:ext cx="11473128" cy="6731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6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-585260" y="-13924"/>
            <a:ext cx="18146608" cy="1209773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-276192" y="556948"/>
            <a:ext cx="13561683" cy="673439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1826286" y="7365636"/>
            <a:ext cx="11473128" cy="155945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1826286" y="8939014"/>
            <a:ext cx="11473128" cy="123921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40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40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40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40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/>
          <p:nvPr>
            <p:ph type="title"/>
          </p:nvPr>
        </p:nvSpPr>
        <p:spPr>
          <a:xfrm>
            <a:off x="1826286" y="3536619"/>
            <a:ext cx="11473128" cy="362016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idx="13"/>
          </p:nvPr>
        </p:nvSpPr>
        <p:spPr>
          <a:xfrm>
            <a:off x="3121144" y="-151844"/>
            <a:ext cx="14828741" cy="988582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 txBox="1"/>
          <p:nvPr>
            <p:ph type="title"/>
          </p:nvPr>
        </p:nvSpPr>
        <p:spPr>
          <a:xfrm>
            <a:off x="1478194" y="696185"/>
            <a:ext cx="5847954" cy="4372041"/>
          </a:xfrm>
          <a:prstGeom prst="rect">
            <a:avLst/>
          </a:prstGeom>
        </p:spPr>
        <p:txBody>
          <a:bodyPr anchor="b"/>
          <a:lstStyle>
            <a:lvl1pPr>
              <a:defRPr sz="64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 txBox="1"/>
          <p:nvPr>
            <p:ph type="body" sz="quarter" idx="1"/>
          </p:nvPr>
        </p:nvSpPr>
        <p:spPr>
          <a:xfrm>
            <a:off x="1478194" y="5179615"/>
            <a:ext cx="5847954" cy="451127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40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40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40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40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4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idx="13"/>
          </p:nvPr>
        </p:nvSpPr>
        <p:spPr>
          <a:xfrm>
            <a:off x="5338539" y="2227791"/>
            <a:ext cx="11278195" cy="75187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 txBox="1"/>
          <p:nvPr>
            <p:ph type="body" sz="half" idx="1"/>
          </p:nvPr>
        </p:nvSpPr>
        <p:spPr>
          <a:xfrm>
            <a:off x="1478194" y="2840434"/>
            <a:ext cx="5847954" cy="6892231"/>
          </a:xfrm>
          <a:prstGeom prst="rect">
            <a:avLst/>
          </a:prstGeom>
        </p:spPr>
        <p:txBody>
          <a:bodyPr/>
          <a:lstStyle>
            <a:lvl1pPr marL="367392" indent="-367392">
              <a:spcBef>
                <a:spcPts val="3500"/>
              </a:spcBef>
              <a:buClrTx/>
              <a:defRPr sz="3000"/>
            </a:lvl1pPr>
            <a:lvl2pPr marL="710292" indent="-367392">
              <a:spcBef>
                <a:spcPts val="3500"/>
              </a:spcBef>
              <a:buClrTx/>
              <a:defRPr sz="3000"/>
            </a:lvl2pPr>
            <a:lvl3pPr marL="1053192" indent="-367392">
              <a:spcBef>
                <a:spcPts val="3500"/>
              </a:spcBef>
              <a:buClrTx/>
              <a:defRPr sz="3000"/>
            </a:lvl3pPr>
            <a:lvl4pPr marL="1396092" indent="-367392">
              <a:spcBef>
                <a:spcPts val="3500"/>
              </a:spcBef>
              <a:buClrTx/>
              <a:defRPr sz="3000"/>
            </a:lvl4pPr>
            <a:lvl5pPr marL="1738992" indent="-367392">
              <a:spcBef>
                <a:spcPts val="3500"/>
              </a:spcBef>
              <a:buClrTx/>
              <a:defRPr sz="3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/>
          <p:nvPr>
            <p:ph type="body" idx="1"/>
          </p:nvPr>
        </p:nvSpPr>
        <p:spPr>
          <a:xfrm>
            <a:off x="1478194" y="1392369"/>
            <a:ext cx="12169312" cy="7908661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7479307" y="5444165"/>
            <a:ext cx="6453635" cy="430242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7820438" y="700826"/>
            <a:ext cx="6446673" cy="429778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idx="15"/>
          </p:nvPr>
        </p:nvSpPr>
        <p:spPr>
          <a:xfrm>
            <a:off x="-3294154" y="-139237"/>
            <a:ext cx="14828740" cy="98858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1478194" y="278474"/>
            <a:ext cx="12169312" cy="2367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5694" tIns="55694" rIns="55694" bIns="55694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1478194" y="2840434"/>
            <a:ext cx="12169312" cy="68922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5694" tIns="55694" rIns="55694" bIns="55694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7384113" y="10192146"/>
            <a:ext cx="350049" cy="334097"/>
          </a:xfrm>
          <a:prstGeom prst="rect">
            <a:avLst/>
          </a:prstGeom>
          <a:ln w="12700">
            <a:miter lim="400000"/>
          </a:ln>
        </p:spPr>
        <p:txBody>
          <a:bodyPr wrap="none" lIns="55694" tIns="55694" rIns="55694" bIns="55694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6404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6404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6404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6404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6404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6404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6404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6404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64049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600" u="none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72281" marR="0" indent="-472281" algn="l" defTabSz="640490" rtl="0" latinLnBrk="0">
        <a:lnSpc>
          <a:spcPct val="100000"/>
        </a:lnSpc>
        <a:spcBef>
          <a:spcPts val="46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916781" marR="0" indent="-472281" algn="l" defTabSz="640490" rtl="0" latinLnBrk="0">
        <a:lnSpc>
          <a:spcPct val="100000"/>
        </a:lnSpc>
        <a:spcBef>
          <a:spcPts val="46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61281" marR="0" indent="-472281" algn="l" defTabSz="640490" rtl="0" latinLnBrk="0">
        <a:lnSpc>
          <a:spcPct val="100000"/>
        </a:lnSpc>
        <a:spcBef>
          <a:spcPts val="46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805781" marR="0" indent="-472281" algn="l" defTabSz="640490" rtl="0" latinLnBrk="0">
        <a:lnSpc>
          <a:spcPct val="100000"/>
        </a:lnSpc>
        <a:spcBef>
          <a:spcPts val="46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50281" marR="0" indent="-472281" algn="l" defTabSz="640490" rtl="0" latinLnBrk="0">
        <a:lnSpc>
          <a:spcPct val="100000"/>
        </a:lnSpc>
        <a:spcBef>
          <a:spcPts val="46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94781" marR="0" indent="-472281" algn="l" defTabSz="640490" rtl="0" latinLnBrk="0">
        <a:lnSpc>
          <a:spcPct val="100000"/>
        </a:lnSpc>
        <a:spcBef>
          <a:spcPts val="46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39281" marR="0" indent="-472281" algn="l" defTabSz="640490" rtl="0" latinLnBrk="0">
        <a:lnSpc>
          <a:spcPct val="100000"/>
        </a:lnSpc>
        <a:spcBef>
          <a:spcPts val="46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83781" marR="0" indent="-472281" algn="l" defTabSz="640490" rtl="0" latinLnBrk="0">
        <a:lnSpc>
          <a:spcPct val="100000"/>
        </a:lnSpc>
        <a:spcBef>
          <a:spcPts val="46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28281" marR="0" indent="-472281" algn="l" defTabSz="640490" rtl="0" latinLnBrk="0">
        <a:lnSpc>
          <a:spcPct val="100000"/>
        </a:lnSpc>
        <a:spcBef>
          <a:spcPts val="46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b="0" baseline="0" cap="none" i="0" spc="0" strike="noStrike" sz="3400" u="none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6404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6404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6404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6404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6404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6404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6404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6404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64049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0" r="0" b="27680"/>
          <a:stretch>
            <a:fillRect/>
          </a:stretch>
        </p:blipFill>
        <p:spPr>
          <a:xfrm>
            <a:off x="4637484" y="2512827"/>
            <a:ext cx="5850668" cy="53731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COPERTINA.elab.1.jpg" descr="COPERTINA.elab.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1092596"/>
            <a:ext cx="15125701" cy="85082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elab.STUDIO.NERO.1.3.jpg" descr="elab.STUDIO.NERO.1.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98550"/>
            <a:ext cx="15125700" cy="8496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Screenshot 2020-02-13 at 11.47.58.png" descr="Screenshot 2020-02-13 at 11.47.5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65327" y="3094809"/>
            <a:ext cx="6229849" cy="40790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elab.STUDIO.NERO.4.1.jpg" descr="elab.STUDIO.NERO.4.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098550"/>
            <a:ext cx="15125700" cy="8496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37619" t="71113" r="37619" b="0"/>
          <a:stretch>
            <a:fillRect/>
          </a:stretch>
        </p:blipFill>
        <p:spPr>
          <a:xfrm>
            <a:off x="4760714" y="4455455"/>
            <a:ext cx="5604106" cy="4000676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Rectangle"/>
          <p:cNvSpPr/>
          <p:nvPr/>
        </p:nvSpPr>
        <p:spPr>
          <a:xfrm>
            <a:off x="-363660" y="7677596"/>
            <a:ext cx="15853020" cy="228616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5694" tIns="55694" rIns="55694" bIns="55694" anchor="ctr"/>
          <a:lstStyle/>
          <a:p>
            <a:pPr>
              <a:defRPr b="0" sz="24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31" name="Rectangle"/>
          <p:cNvSpPr/>
          <p:nvPr/>
        </p:nvSpPr>
        <p:spPr>
          <a:xfrm>
            <a:off x="4695519" y="4633203"/>
            <a:ext cx="5734662" cy="42357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5694" tIns="55694" rIns="55694" bIns="55694" anchor="ctr"/>
          <a:lstStyle/>
          <a:p>
            <a:pPr>
              <a:defRPr b="0" sz="2400"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5694" tIns="55694" rIns="55694" bIns="55694" numCol="1" spcCol="38100" rtlCol="0" anchor="ctr" upright="0">
        <a:spAutoFit/>
      </a:bodyPr>
      <a:lstStyle>
        <a:defPPr marL="0" marR="0" indent="0" algn="ctr" defTabSz="6404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5694" tIns="55694" rIns="55694" bIns="55694" numCol="1" spcCol="38100" rtlCol="0" anchor="ctr" upright="0">
        <a:spAutoFit/>
      </a:bodyPr>
      <a:lstStyle>
        <a:defPPr marL="0" marR="0" indent="0" algn="ctr" defTabSz="6404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5694" tIns="55694" rIns="55694" bIns="55694" numCol="1" spcCol="38100" rtlCol="0" anchor="ctr" upright="0">
        <a:spAutoFit/>
      </a:bodyPr>
      <a:lstStyle>
        <a:defPPr marL="0" marR="0" indent="0" algn="ctr" defTabSz="6404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5694" tIns="55694" rIns="55694" bIns="55694" numCol="1" spcCol="38100" rtlCol="0" anchor="ctr" upright="0">
        <a:spAutoFit/>
      </a:bodyPr>
      <a:lstStyle>
        <a:defPPr marL="0" marR="0" indent="0" algn="ctr" defTabSz="64049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